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6384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0592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504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3347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4086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0159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2038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686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3890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0680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0889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407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522895" y="908274"/>
            <a:ext cx="409823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Prox-1 (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fragment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300-052)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669923" y="5446381"/>
            <a:ext cx="3804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Prox-1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fragment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coli.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Samples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non-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3950" y="1663824"/>
            <a:ext cx="1700138" cy="3709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996882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9</cp:revision>
  <dcterms:created xsi:type="dcterms:W3CDTF">2012-03-13T15:16:14Z</dcterms:created>
  <dcterms:modified xsi:type="dcterms:W3CDTF">2015-03-23T12:05:47Z</dcterms:modified>
</cp:coreProperties>
</file>